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6A9DF8-1D61-DA40-B087-E901C316C21D}" type="datetimeFigureOut">
              <a:rPr lang="en-US" smtClean="0"/>
              <a:t>6/8/15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501BE17-4D7C-344F-8C17-06E17277B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5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literature</a:t>
            </a:r>
          </a:p>
          <a:p>
            <a:pPr lvl="1"/>
            <a:r>
              <a:rPr lang="en-US" dirty="0" smtClean="0"/>
              <a:t>Works written in Britain</a:t>
            </a:r>
          </a:p>
          <a:p>
            <a:r>
              <a:rPr lang="en-US" dirty="0" smtClean="0"/>
              <a:t>English language</a:t>
            </a:r>
          </a:p>
          <a:p>
            <a:pPr lvl="1"/>
            <a:r>
              <a:rPr lang="en-US" dirty="0" smtClean="0"/>
              <a:t>Very fluid, constantly changing</a:t>
            </a:r>
          </a:p>
          <a:p>
            <a:pPr lvl="1"/>
            <a:r>
              <a:rPr lang="en-US" dirty="0" smtClean="0"/>
              <a:t>Owes  a lot to expansion of British empire through colonization</a:t>
            </a:r>
          </a:p>
          <a:p>
            <a:pPr lvl="2"/>
            <a:r>
              <a:rPr lang="en-US" dirty="0" smtClean="0"/>
              <a:t>Conquered nations’ languages broadened English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1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Literature</a:t>
            </a:r>
          </a:p>
          <a:p>
            <a:pPr lvl="1"/>
            <a:r>
              <a:rPr lang="en-US" dirty="0" smtClean="0"/>
              <a:t>Record in language of humankind’s thoughts throughout the ages</a:t>
            </a:r>
          </a:p>
          <a:p>
            <a:pPr lvl="2"/>
            <a:r>
              <a:rPr lang="en-US" dirty="0" smtClean="0"/>
              <a:t>Written and oral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enerally language with artistic form and emotional appeal</a:t>
            </a:r>
          </a:p>
          <a:p>
            <a:pPr lvl="3"/>
            <a:r>
              <a:rPr lang="en-US" dirty="0" smtClean="0"/>
              <a:t>“Happy families are all alike; every unhappy family is unhappy in its own way” (Tolstoy, </a:t>
            </a:r>
            <a:r>
              <a:rPr lang="en-US" i="1" dirty="0" smtClean="0"/>
              <a:t>Anna Karenina)</a:t>
            </a:r>
          </a:p>
          <a:p>
            <a:pPr lvl="3"/>
            <a:r>
              <a:rPr lang="en-US" dirty="0" smtClean="0"/>
              <a:t>“Cowards die many times before their deaths; The valiant never taste of death but once” (Shakespeare, </a:t>
            </a:r>
            <a:r>
              <a:rPr lang="en-US" i="1" dirty="0" smtClean="0"/>
              <a:t>Julius Caesar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“All right then, I’ll go to hell!” (Twain, </a:t>
            </a:r>
            <a:r>
              <a:rPr lang="en-US" i="1" dirty="0" smtClean="0"/>
              <a:t>Huck Finn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Canon </a:t>
            </a:r>
            <a:endParaRPr lang="en-US" dirty="0"/>
          </a:p>
          <a:p>
            <a:pPr lvl="2"/>
            <a:r>
              <a:rPr lang="en-US" dirty="0"/>
              <a:t>Interlinked texts that make up a sense of tradition and identity</a:t>
            </a:r>
          </a:p>
          <a:p>
            <a:pPr lvl="2"/>
            <a:r>
              <a:rPr lang="en-US" dirty="0"/>
              <a:t>Changing list (women, modern texts, etc.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3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  <a:p>
            <a:pPr lvl="1"/>
            <a:r>
              <a:rPr lang="en-US" dirty="0"/>
              <a:t>To understand literature of the past, we need to be informed about that </a:t>
            </a:r>
            <a:r>
              <a:rPr lang="en-US" dirty="0" smtClean="0"/>
              <a:t>past</a:t>
            </a:r>
          </a:p>
          <a:p>
            <a:r>
              <a:rPr lang="en-US" dirty="0" smtClean="0"/>
              <a:t>Units </a:t>
            </a:r>
          </a:p>
          <a:p>
            <a:pPr lvl="1"/>
            <a:r>
              <a:rPr lang="en-US" dirty="0" smtClean="0"/>
              <a:t>The Anglo-Saxons (449-1066)</a:t>
            </a:r>
          </a:p>
          <a:p>
            <a:pPr lvl="1"/>
            <a:r>
              <a:rPr lang="en-US" dirty="0" smtClean="0"/>
              <a:t>The Middle Ages (1066-1485)</a:t>
            </a:r>
          </a:p>
          <a:p>
            <a:pPr lvl="1"/>
            <a:r>
              <a:rPr lang="en-US" dirty="0" smtClean="0"/>
              <a:t>The Renaissance (1485-1660)</a:t>
            </a:r>
          </a:p>
          <a:p>
            <a:pPr lvl="1"/>
            <a:r>
              <a:rPr lang="en-US" dirty="0" smtClean="0"/>
              <a:t>The Restoration and Eighteenth Century (1660-1800)</a:t>
            </a:r>
          </a:p>
          <a:p>
            <a:pPr lvl="1"/>
            <a:r>
              <a:rPr lang="en-US" dirty="0" smtClean="0"/>
              <a:t>The Romantic Period (1798-1832)</a:t>
            </a:r>
          </a:p>
          <a:p>
            <a:pPr lvl="1"/>
            <a:r>
              <a:rPr lang="en-US" dirty="0" smtClean="0"/>
              <a:t>The Victorian Period (1832-1901)</a:t>
            </a:r>
          </a:p>
          <a:p>
            <a:pPr lvl="1"/>
            <a:r>
              <a:rPr lang="en-US" dirty="0" smtClean="0"/>
              <a:t>The Twentieth Century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27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Literary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Early English literature influences literature today</a:t>
            </a:r>
          </a:p>
          <a:p>
            <a:pPr lvl="1"/>
            <a:r>
              <a:rPr lang="en-US" dirty="0" smtClean="0"/>
              <a:t>Anglo-Saxon verse impacts poets today</a:t>
            </a:r>
          </a:p>
          <a:p>
            <a:pPr lvl="1"/>
            <a:r>
              <a:rPr lang="en-US" dirty="0" smtClean="0"/>
              <a:t>Elizabethan drama is the basis of today’s theater</a:t>
            </a:r>
          </a:p>
          <a:p>
            <a:pPr lvl="1"/>
            <a:r>
              <a:rPr lang="en-US" dirty="0" smtClean="0"/>
              <a:t>Emergence of the novel in 18</a:t>
            </a:r>
            <a:r>
              <a:rPr lang="en-US" baseline="30000" dirty="0" smtClean="0"/>
              <a:t>th</a:t>
            </a:r>
            <a:r>
              <a:rPr lang="en-US" dirty="0" smtClean="0"/>
              <a:t> century helped create one of our most important literary genres</a:t>
            </a:r>
          </a:p>
          <a:p>
            <a:r>
              <a:rPr lang="en-US" dirty="0" smtClean="0"/>
              <a:t>We will examine the influence of tradition all year</a:t>
            </a:r>
          </a:p>
          <a:p>
            <a:pPr lvl="1"/>
            <a:r>
              <a:rPr lang="en-US" dirty="0" smtClean="0"/>
              <a:t>Writers draw from their predecessors when making decisions</a:t>
            </a:r>
          </a:p>
          <a:p>
            <a:pPr lvl="2"/>
            <a:r>
              <a:rPr lang="en-US" dirty="0" smtClean="0"/>
              <a:t>Forms</a:t>
            </a:r>
          </a:p>
          <a:p>
            <a:pPr lvl="3"/>
            <a:r>
              <a:rPr lang="en-US" dirty="0" smtClean="0"/>
              <a:t>Comedy and tragedy</a:t>
            </a:r>
          </a:p>
          <a:p>
            <a:pPr lvl="3"/>
            <a:r>
              <a:rPr lang="en-US" dirty="0" smtClean="0"/>
              <a:t>Ode and epic</a:t>
            </a:r>
          </a:p>
          <a:p>
            <a:pPr lvl="3"/>
            <a:r>
              <a:rPr lang="en-US" dirty="0" smtClean="0"/>
              <a:t>Novel and dramatic poem</a:t>
            </a:r>
          </a:p>
          <a:p>
            <a:pPr lvl="2"/>
            <a:r>
              <a:rPr lang="en-US" dirty="0" smtClean="0"/>
              <a:t>Literary devices</a:t>
            </a:r>
          </a:p>
          <a:p>
            <a:pPr lvl="3"/>
            <a:r>
              <a:rPr lang="en-US" dirty="0" smtClean="0"/>
              <a:t>Simile and metaphor</a:t>
            </a:r>
          </a:p>
          <a:p>
            <a:pPr lvl="3"/>
            <a:r>
              <a:rPr lang="en-US" dirty="0" smtClean="0"/>
              <a:t>Irony and satire</a:t>
            </a:r>
          </a:p>
          <a:p>
            <a:pPr lvl="2"/>
            <a:r>
              <a:rPr lang="en-US" dirty="0" smtClean="0"/>
              <a:t>Themes and cultural experiences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71079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4395</TotalTime>
  <Words>298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English Literature</vt:lpstr>
      <vt:lpstr>Defining Terms</vt:lpstr>
      <vt:lpstr>Defining Terms</vt:lpstr>
      <vt:lpstr>Defining Terms</vt:lpstr>
      <vt:lpstr>Importance of Literary Tradition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Literature</dc:title>
  <dc:creator>Alee Taylor</dc:creator>
  <cp:lastModifiedBy>Alee Taylor</cp:lastModifiedBy>
  <cp:revision>4</cp:revision>
  <dcterms:created xsi:type="dcterms:W3CDTF">2015-06-08T16:36:54Z</dcterms:created>
  <dcterms:modified xsi:type="dcterms:W3CDTF">2015-06-11T17:52:15Z</dcterms:modified>
</cp:coreProperties>
</file>